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50AE"/>
    <a:srgbClr val="50C9F3"/>
    <a:srgbClr val="05D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45" autoAdjust="0"/>
    <p:restoredTop sz="94673"/>
  </p:normalViewPr>
  <p:slideViewPr>
    <p:cSldViewPr snapToGrid="0" snapToObjects="1">
      <p:cViewPr varScale="1">
        <p:scale>
          <a:sx n="65" d="100"/>
          <a:sy n="65" d="100"/>
        </p:scale>
        <p:origin x="21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89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yvenamosios vietos deklaravimas - A4 skraju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51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436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čiakampis 18"/>
          <p:cNvSpPr/>
          <p:nvPr/>
        </p:nvSpPr>
        <p:spPr>
          <a:xfrm>
            <a:off x="9044609" y="8953473"/>
            <a:ext cx="2436191" cy="1194077"/>
          </a:xfrm>
          <a:prstGeom prst="rect">
            <a:avLst/>
          </a:prstGeom>
          <a:solidFill>
            <a:srgbClr val="3250A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3200" b="1" dirty="0"/>
              <a:t>Vieta jūsų </a:t>
            </a:r>
            <a:r>
              <a:rPr lang="lt-LT" sz="3200" b="1" dirty="0" smtClean="0"/>
              <a:t/>
            </a:r>
            <a:br>
              <a:rPr lang="lt-LT" sz="3200" b="1" dirty="0" smtClean="0"/>
            </a:br>
            <a:r>
              <a:rPr lang="lt-LT" sz="3200" b="1" dirty="0" smtClean="0"/>
              <a:t>logotipui</a:t>
            </a:r>
            <a:endParaRPr lang="lt-LT" sz="3200" b="1" dirty="0"/>
          </a:p>
        </p:txBody>
      </p:sp>
      <p:cxnSp>
        <p:nvCxnSpPr>
          <p:cNvPr id="20" name="Tiesioji rodyklės jungtis 19"/>
          <p:cNvCxnSpPr/>
          <p:nvPr/>
        </p:nvCxnSpPr>
        <p:spPr>
          <a:xfrm flipH="1">
            <a:off x="7652392" y="9839463"/>
            <a:ext cx="1623019" cy="0"/>
          </a:xfrm>
          <a:prstGeom prst="straightConnector1">
            <a:avLst/>
          </a:prstGeom>
          <a:ln w="76200">
            <a:solidFill>
              <a:srgbClr val="3250A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5410200" y="9607550"/>
            <a:ext cx="1260000" cy="540000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1510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C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0C9F3"/>
      </a:accent1>
      <a:accent2>
        <a:srgbClr val="05D091"/>
      </a:accent2>
      <a:accent3>
        <a:srgbClr val="FA5A46"/>
      </a:accent3>
      <a:accent4>
        <a:srgbClr val="FFCA22"/>
      </a:accent4>
      <a:accent5>
        <a:srgbClr val="3250AE"/>
      </a:accent5>
      <a:accent6>
        <a:srgbClr val="5A5A5A"/>
      </a:accent6>
      <a:hlink>
        <a:srgbClr val="0563C1"/>
      </a:hlink>
      <a:folHlink>
        <a:srgbClr val="954F72"/>
      </a:folHlink>
    </a:clrScheme>
    <a:fontScheme name="RC">
      <a:majorFont>
        <a:latin typeface="Source Sans Pro Black"/>
        <a:ea typeface=""/>
        <a:cs typeface=""/>
      </a:majorFont>
      <a:minorFont>
        <a:latin typeface="Source Sans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Source Sans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gerve.skristi@gmail.com</dc:creator>
  <cp:lastModifiedBy>Arturas Serapinas</cp:lastModifiedBy>
  <cp:revision>37</cp:revision>
  <cp:lastPrinted>2022-03-01T14:05:51Z</cp:lastPrinted>
  <dcterms:created xsi:type="dcterms:W3CDTF">2020-05-15T09:41:21Z</dcterms:created>
  <dcterms:modified xsi:type="dcterms:W3CDTF">2022-04-21T05:00:33Z</dcterms:modified>
</cp:coreProperties>
</file>